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9" r:id="rId1"/>
  </p:sldMasterIdLst>
  <p:sldIdLst>
    <p:sldId id="256" r:id="rId2"/>
    <p:sldId id="264" r:id="rId3"/>
    <p:sldId id="262" r:id="rId4"/>
    <p:sldId id="260" r:id="rId5"/>
    <p:sldId id="257" r:id="rId6"/>
    <p:sldId id="258" r:id="rId7"/>
    <p:sldId id="259" r:id="rId8"/>
    <p:sldId id="263" r:id="rId9"/>
    <p:sldId id="26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70" autoAdjust="0"/>
    <p:restoredTop sz="95380" autoAdjust="0"/>
  </p:normalViewPr>
  <p:slideViewPr>
    <p:cSldViewPr snapToGrid="0">
      <p:cViewPr varScale="1">
        <p:scale>
          <a:sx n="90" d="100"/>
          <a:sy n="90" d="100"/>
        </p:scale>
        <p:origin x="558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4226B-2355-4BF0-B81E-28405021C320}" type="datetimeFigureOut">
              <a:rPr lang="en-GB" smtClean="0"/>
              <a:t>24/02/2019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5FDB8-09EE-4687-84EB-9208D8D6F0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92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4226B-2355-4BF0-B81E-28405021C320}" type="datetimeFigureOut">
              <a:rPr lang="en-GB" smtClean="0"/>
              <a:t>24/02/2019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5FDB8-09EE-4687-84EB-9208D8D6F0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445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4226B-2355-4BF0-B81E-28405021C320}" type="datetimeFigureOut">
              <a:rPr lang="en-GB" smtClean="0"/>
              <a:t>24/02/2019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5FDB8-09EE-4687-84EB-9208D8D6F097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98960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4226B-2355-4BF0-B81E-28405021C320}" type="datetimeFigureOut">
              <a:rPr lang="en-GB" smtClean="0"/>
              <a:t>24/02/2019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5FDB8-09EE-4687-84EB-9208D8D6F0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23069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4226B-2355-4BF0-B81E-28405021C320}" type="datetimeFigureOut">
              <a:rPr lang="en-GB" smtClean="0"/>
              <a:t>24/02/2019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5FDB8-09EE-4687-84EB-9208D8D6F097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088367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4226B-2355-4BF0-B81E-28405021C320}" type="datetimeFigureOut">
              <a:rPr lang="en-GB" smtClean="0"/>
              <a:t>24/02/2019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5FDB8-09EE-4687-84EB-9208D8D6F0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4553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4226B-2355-4BF0-B81E-28405021C320}" type="datetimeFigureOut">
              <a:rPr lang="en-GB" smtClean="0"/>
              <a:t>24/02/2019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5FDB8-09EE-4687-84EB-9208D8D6F0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38453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4226B-2355-4BF0-B81E-28405021C320}" type="datetimeFigureOut">
              <a:rPr lang="en-GB" smtClean="0"/>
              <a:t>24/02/2019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5FDB8-09EE-4687-84EB-9208D8D6F0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1588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4226B-2355-4BF0-B81E-28405021C320}" type="datetimeFigureOut">
              <a:rPr lang="en-GB" smtClean="0"/>
              <a:t>24/02/2019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5FDB8-09EE-4687-84EB-9208D8D6F0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326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4226B-2355-4BF0-B81E-28405021C320}" type="datetimeFigureOut">
              <a:rPr lang="en-GB" smtClean="0"/>
              <a:t>24/02/2019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5FDB8-09EE-4687-84EB-9208D8D6F0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9382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4226B-2355-4BF0-B81E-28405021C320}" type="datetimeFigureOut">
              <a:rPr lang="en-GB" smtClean="0"/>
              <a:t>24/02/2019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5FDB8-09EE-4687-84EB-9208D8D6F0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5825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4226B-2355-4BF0-B81E-28405021C320}" type="datetimeFigureOut">
              <a:rPr lang="en-GB" smtClean="0"/>
              <a:t>24/02/2019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5FDB8-09EE-4687-84EB-9208D8D6F0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2759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4226B-2355-4BF0-B81E-28405021C320}" type="datetimeFigureOut">
              <a:rPr lang="en-GB" smtClean="0"/>
              <a:t>24/02/2019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5FDB8-09EE-4687-84EB-9208D8D6F0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847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4226B-2355-4BF0-B81E-28405021C320}" type="datetimeFigureOut">
              <a:rPr lang="en-GB" smtClean="0"/>
              <a:t>24/02/2019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5FDB8-09EE-4687-84EB-9208D8D6F0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3816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4226B-2355-4BF0-B81E-28405021C320}" type="datetimeFigureOut">
              <a:rPr lang="en-GB" smtClean="0"/>
              <a:t>24/02/2019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5FDB8-09EE-4687-84EB-9208D8D6F0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6121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4226B-2355-4BF0-B81E-28405021C320}" type="datetimeFigureOut">
              <a:rPr lang="en-GB" smtClean="0"/>
              <a:t>24/02/2019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5FDB8-09EE-4687-84EB-9208D8D6F0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6714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4226B-2355-4BF0-B81E-28405021C320}" type="datetimeFigureOut">
              <a:rPr lang="en-GB" smtClean="0"/>
              <a:t>24/02/2019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795FDB8-09EE-4687-84EB-9208D8D6F0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42485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  <p:sldLayoutId id="2147483821" r:id="rId12"/>
    <p:sldLayoutId id="2147483822" r:id="rId13"/>
    <p:sldLayoutId id="2147483823" r:id="rId14"/>
    <p:sldLayoutId id="2147483824" r:id="rId15"/>
    <p:sldLayoutId id="214748382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94FD2-EF62-40FE-87B1-EE96A1C41E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9560" y="438150"/>
            <a:ext cx="9144000" cy="916305"/>
          </a:xfrm>
        </p:spPr>
        <p:txBody>
          <a:bodyPr/>
          <a:lstStyle/>
          <a:p>
            <a:r>
              <a:rPr lang="en-GB" dirty="0"/>
              <a:t>Stop Global Warming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36EADF-C572-456F-898E-34FEF520F3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67284" y="340871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en-GB" dirty="0"/>
          </a:p>
        </p:txBody>
      </p:sp>
      <p:pic>
        <p:nvPicPr>
          <p:cNvPr id="3074" name="Picture 2" descr="See the source image">
            <a:extLst>
              <a:ext uri="{FF2B5EF4-FFF2-40B4-BE49-F238E27FC236}">
                <a16:creationId xmlns:a16="http://schemas.microsoft.com/office/drawing/2014/main" id="{5BC0D9FA-FB93-46EB-B9F6-589A5680FC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2730392"/>
            <a:ext cx="3381375" cy="3689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See the source image">
            <a:extLst>
              <a:ext uri="{FF2B5EF4-FFF2-40B4-BE49-F238E27FC236}">
                <a16:creationId xmlns:a16="http://schemas.microsoft.com/office/drawing/2014/main" id="{1BD15E4C-DE8D-4F7A-B0DF-950FE4FE68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2965" y="2671680"/>
            <a:ext cx="3624260" cy="3622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5811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AFFCA-78C7-4CD4-BACE-E3929048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601" y="444500"/>
            <a:ext cx="8596668" cy="1320800"/>
          </a:xfrm>
        </p:spPr>
        <p:txBody>
          <a:bodyPr/>
          <a:lstStyle/>
          <a:p>
            <a:r>
              <a:rPr lang="en-GB" dirty="0"/>
              <a:t>What is Global Warming?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A1A5BB-23F6-4C95-95C0-0863F2A0D0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109" y="1967577"/>
            <a:ext cx="7037916" cy="2756823"/>
          </a:xfrm>
        </p:spPr>
        <p:txBody>
          <a:bodyPr/>
          <a:lstStyle/>
          <a:p>
            <a:r>
              <a:rPr lang="en-GB" sz="2800" dirty="0"/>
              <a:t>The Earth`s average temperature is rising constantly.</a:t>
            </a:r>
          </a:p>
          <a:p>
            <a:r>
              <a:rPr lang="en-GB" sz="2800" dirty="0"/>
              <a:t>Human activity is the main cause of global warming</a:t>
            </a:r>
            <a:r>
              <a:rPr lang="en-GB" dirty="0"/>
              <a:t>.</a:t>
            </a:r>
          </a:p>
        </p:txBody>
      </p:sp>
      <p:pic>
        <p:nvPicPr>
          <p:cNvPr id="7172" name="Picture 4" descr="See the source image">
            <a:extLst>
              <a:ext uri="{FF2B5EF4-FFF2-40B4-BE49-F238E27FC236}">
                <a16:creationId xmlns:a16="http://schemas.microsoft.com/office/drawing/2014/main" id="{E3C0E514-EE3A-4CC4-B459-F7704B4126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4361" y="53052"/>
            <a:ext cx="4467639" cy="3337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9534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CBEDE-3F5B-46A9-96CA-F2706E39F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                  Types of Pollutions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70AF35-C99E-43F0-B9C4-53186E7092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25333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               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                             </a:t>
            </a:r>
            <a:r>
              <a:rPr lang="en-GB" sz="2400" dirty="0"/>
              <a:t> 		  Air  Pollution </a:t>
            </a:r>
          </a:p>
          <a:p>
            <a:pPr marL="0" indent="0">
              <a:buNone/>
            </a:pPr>
            <a:r>
              <a:rPr lang="en-GB" sz="2400" dirty="0"/>
              <a:t>                               Water Pollution</a:t>
            </a:r>
          </a:p>
          <a:p>
            <a:pPr marL="0" indent="0">
              <a:buNone/>
            </a:pPr>
            <a:r>
              <a:rPr lang="en-GB" sz="2400" dirty="0"/>
              <a:t>                               Land Pollution </a:t>
            </a:r>
          </a:p>
          <a:p>
            <a:pPr marL="0" indent="0">
              <a:buNone/>
            </a:pPr>
            <a:r>
              <a:rPr lang="en-GB" sz="2400" dirty="0"/>
              <a:t>                               Noise Pollution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453533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300CA-070A-4E80-B135-8C1C7D98A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                  Air Pollution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4AFE97-45D5-4CE0-A6E7-F5FEAAF04D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1981248"/>
            <a:ext cx="6909594" cy="3666993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70000"/>
              </a:lnSpc>
            </a:pPr>
            <a:r>
              <a:rPr lang="en-GB" sz="3400" dirty="0"/>
              <a:t>Air Pollution is caused by smoke  and CO</a:t>
            </a:r>
            <a:r>
              <a:rPr lang="en-GB" sz="3400" baseline="-25000" dirty="0"/>
              <a:t>2</a:t>
            </a:r>
            <a:r>
              <a:rPr lang="en-GB" sz="3400" dirty="0"/>
              <a:t>.</a:t>
            </a:r>
          </a:p>
          <a:p>
            <a:pPr>
              <a:lnSpc>
                <a:spcPct val="170000"/>
              </a:lnSpc>
            </a:pPr>
            <a:r>
              <a:rPr lang="en-GB" sz="3400" dirty="0"/>
              <a:t>It pollutes the air making it harder to breathe.</a:t>
            </a:r>
          </a:p>
          <a:p>
            <a:pPr>
              <a:lnSpc>
                <a:spcPct val="170000"/>
              </a:lnSpc>
            </a:pPr>
            <a:r>
              <a:rPr lang="en-GB" sz="3400" dirty="0"/>
              <a:t>The causes of air pollution include asthma,    headache and breathing problems etc.</a:t>
            </a:r>
          </a:p>
        </p:txBody>
      </p:sp>
      <p:pic>
        <p:nvPicPr>
          <p:cNvPr id="5122" name="Picture 2" descr="See the source image">
            <a:extLst>
              <a:ext uri="{FF2B5EF4-FFF2-40B4-BE49-F238E27FC236}">
                <a16:creationId xmlns:a16="http://schemas.microsoft.com/office/drawing/2014/main" id="{39F104A2-70D8-4E6C-AD1A-7F01851F2D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9594" y="3517876"/>
            <a:ext cx="5282406" cy="3340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Image result for china air pollution">
            <a:extLst>
              <a:ext uri="{FF2B5EF4-FFF2-40B4-BE49-F238E27FC236}">
                <a16:creationId xmlns:a16="http://schemas.microsoft.com/office/drawing/2014/main" id="{88B93017-02B6-4869-8C54-5BC8AE380D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8238" y="141312"/>
            <a:ext cx="4040768" cy="2581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5653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4A141-7FF3-465D-93D4-2ECBE4B71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3200" y="450850"/>
            <a:ext cx="4036116" cy="1325563"/>
          </a:xfrm>
        </p:spPr>
        <p:txBody>
          <a:bodyPr>
            <a:normAutofit/>
          </a:bodyPr>
          <a:lstStyle/>
          <a:p>
            <a:r>
              <a:rPr lang="en-GB" dirty="0"/>
              <a:t>WATER POLLUTION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A01F84-C435-4180-9ADD-953F49EDDD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125" y="1576388"/>
            <a:ext cx="8800679" cy="5800724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sz="2400" dirty="0"/>
              <a:t>The  causes of water pollution are plastic and toxic waste.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400" dirty="0"/>
              <a:t>The waste flies into the ocean and fish eat it, then it goes into the food chain and will harm us.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400" dirty="0"/>
              <a:t>People in many countries drink polluted water because they can not clean it.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400" dirty="0"/>
              <a:t>Drinking polluted water can cause disease like malaria.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400" dirty="0"/>
              <a:t>In some rivers and seas, they are filled with toxic waste.</a:t>
            </a:r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8FED69F2-657E-4B7C-B52F-16DD3CC20D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1625" y="2371071"/>
            <a:ext cx="3000375" cy="3912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8571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75780-B160-459E-941D-D943F1AC3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884" y="609599"/>
            <a:ext cx="8596668" cy="1320800"/>
          </a:xfrm>
        </p:spPr>
        <p:txBody>
          <a:bodyPr/>
          <a:lstStyle/>
          <a:p>
            <a:r>
              <a:rPr lang="en-GB" dirty="0"/>
              <a:t>LAND POLLUTION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D842E3-130A-4C18-9F7A-2EFCADBE66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884" y="1806575"/>
            <a:ext cx="7448550" cy="4351338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GB" sz="2400" dirty="0"/>
              <a:t>When we throw away things, they go to a place called landfill.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400" dirty="0"/>
              <a:t>In landfill it`s  filled with lots of waste, to stop this we need to  recycle reuse and reduce.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400" dirty="0"/>
              <a:t>If we don`t stop this, there will be a rubbish mountain.</a:t>
            </a:r>
          </a:p>
          <a:p>
            <a:pPr marL="0" indent="0">
              <a:buNone/>
            </a:pPr>
            <a:r>
              <a:rPr lang="en-GB" dirty="0"/>
              <a:t> </a:t>
            </a:r>
          </a:p>
        </p:txBody>
      </p:sp>
      <p:pic>
        <p:nvPicPr>
          <p:cNvPr id="2050" name="Picture 2" descr="See the source image">
            <a:extLst>
              <a:ext uri="{FF2B5EF4-FFF2-40B4-BE49-F238E27FC236}">
                <a16:creationId xmlns:a16="http://schemas.microsoft.com/office/drawing/2014/main" id="{335F681D-9E76-4B1D-974D-1DE8E8B42A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3135" y="361898"/>
            <a:ext cx="4006465" cy="2597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048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3795A-30F9-4270-A11E-8506CA8DE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150" y="188814"/>
            <a:ext cx="10515600" cy="1325563"/>
          </a:xfrm>
        </p:spPr>
        <p:txBody>
          <a:bodyPr/>
          <a:lstStyle/>
          <a:p>
            <a:r>
              <a:rPr lang="en-GB" dirty="0"/>
              <a:t>Noise Pollution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38905E-D88F-4954-8E86-3F8C4054BE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875" y="1371600"/>
            <a:ext cx="8020050" cy="4454665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sz="2400" dirty="0"/>
              <a:t>Most people don`t know about noise pollution, it is created when there are loud noises.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400" dirty="0"/>
              <a:t>Noise pollution causes stress, colour blindness and hearing loss.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400" dirty="0"/>
              <a:t>It is caused by drills ,car horns etc.</a:t>
            </a:r>
          </a:p>
        </p:txBody>
      </p:sp>
      <p:pic>
        <p:nvPicPr>
          <p:cNvPr id="4098" name="Picture 2" descr="Image result for noise pollution">
            <a:extLst>
              <a:ext uri="{FF2B5EF4-FFF2-40B4-BE49-F238E27FC236}">
                <a16:creationId xmlns:a16="http://schemas.microsoft.com/office/drawing/2014/main" id="{91095AAF-E7B6-4CB2-AE5D-D9E71489F1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0736" y="599880"/>
            <a:ext cx="3144589" cy="1828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900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13067-8D6C-4937-9A02-AEEAAD1A9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Ideas to stop Global Warming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7BC01A-F1FA-4E65-B9E8-C21C361F38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3059" y="1162051"/>
            <a:ext cx="8596668" cy="4803112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r>
              <a:rPr lang="en-GB" sz="2400" dirty="0"/>
              <a:t>Turn off the tap while brushing </a:t>
            </a:r>
          </a:p>
          <a:p>
            <a:r>
              <a:rPr lang="en-GB" sz="2400" dirty="0"/>
              <a:t>Have less clothes</a:t>
            </a:r>
          </a:p>
          <a:p>
            <a:r>
              <a:rPr lang="en-GB" sz="2400" dirty="0"/>
              <a:t>Don`t use car unless  you`re going far</a:t>
            </a:r>
          </a:p>
          <a:p>
            <a:r>
              <a:rPr lang="en-GB" sz="2400" dirty="0"/>
              <a:t>Put solar panels on the roof</a:t>
            </a:r>
          </a:p>
          <a:p>
            <a:r>
              <a:rPr lang="en-GB" sz="2400" dirty="0"/>
              <a:t>Wear sweaters and turn down the heating</a:t>
            </a:r>
          </a:p>
          <a:p>
            <a:r>
              <a:rPr lang="en-GB" sz="2400" dirty="0"/>
              <a:t>Switch off lights when nobody is using them</a:t>
            </a:r>
          </a:p>
          <a:p>
            <a:r>
              <a:rPr lang="en-GB" sz="2400" dirty="0"/>
              <a:t>Reuse paper </a:t>
            </a:r>
          </a:p>
          <a:p>
            <a:r>
              <a:rPr lang="en-GB" sz="2400" dirty="0"/>
              <a:t>Stop using plastic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8198" name="Picture 6" descr="Image result for stop global warming">
            <a:extLst>
              <a:ext uri="{FF2B5EF4-FFF2-40B4-BE49-F238E27FC236}">
                <a16:creationId xmlns:a16="http://schemas.microsoft.com/office/drawing/2014/main" id="{DEBDC2C3-650F-4420-AF79-AB29AAC4D0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1" y="609600"/>
            <a:ext cx="30480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2008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3492C-0CF1-41CE-82E3-6EE3C80201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134" y="533400"/>
            <a:ext cx="8596668" cy="1320800"/>
          </a:xfrm>
        </p:spPr>
        <p:txBody>
          <a:bodyPr/>
          <a:lstStyle/>
          <a:p>
            <a:r>
              <a:rPr lang="en-GB" dirty="0"/>
              <a:t>Reduce, Reuse and Recycle</a:t>
            </a:r>
          </a:p>
        </p:txBody>
      </p:sp>
      <p:pic>
        <p:nvPicPr>
          <p:cNvPr id="6146" name="Picture 2" descr="Image result for recycle">
            <a:extLst>
              <a:ext uri="{FF2B5EF4-FFF2-40B4-BE49-F238E27FC236}">
                <a16:creationId xmlns:a16="http://schemas.microsoft.com/office/drawing/2014/main" id="{7F457D2C-F867-45BA-A552-ABBD3B2FC9F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66381" y="3210719"/>
            <a:ext cx="1819275" cy="178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777F421-2697-4C94-B84E-8C51F5E1DEC9}"/>
              </a:ext>
            </a:extLst>
          </p:cNvPr>
          <p:cNvSpPr txBox="1"/>
          <p:nvPr/>
        </p:nvSpPr>
        <p:spPr>
          <a:xfrm>
            <a:off x="4066381" y="5457825"/>
            <a:ext cx="28098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Thank you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777F421-2697-4C94-B84E-8C51F5E1DEC9}"/>
              </a:ext>
            </a:extLst>
          </p:cNvPr>
          <p:cNvSpPr txBox="1"/>
          <p:nvPr/>
        </p:nvSpPr>
        <p:spPr>
          <a:xfrm>
            <a:off x="9382126" y="6322324"/>
            <a:ext cx="28098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Anish Kandavel </a:t>
            </a:r>
          </a:p>
        </p:txBody>
      </p:sp>
    </p:spTree>
    <p:extLst>
      <p:ext uri="{BB962C8B-B14F-4D97-AF65-F5344CB8AC3E}">
        <p14:creationId xmlns:p14="http://schemas.microsoft.com/office/powerpoint/2010/main" val="3901320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3100</TotalTime>
  <Words>298</Words>
  <Application>Microsoft Office PowerPoint</Application>
  <PresentationFormat>Widescreen</PresentationFormat>
  <Paragraphs>44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Facet</vt:lpstr>
      <vt:lpstr>Stop Global Warming</vt:lpstr>
      <vt:lpstr>What is Global Warming? </vt:lpstr>
      <vt:lpstr>                  Types of Pollutions </vt:lpstr>
      <vt:lpstr>                  Air Pollution</vt:lpstr>
      <vt:lpstr>WATER POLLUTION</vt:lpstr>
      <vt:lpstr>LAND POLLUTION</vt:lpstr>
      <vt:lpstr>Noise Pollution</vt:lpstr>
      <vt:lpstr>Ideas to stop Global Warming</vt:lpstr>
      <vt:lpstr>Reduce, Reuse and Recycle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SAVE THE EARTH</dc:title>
  <dc:creator>Kandavel Manickam</dc:creator>
  <cp:lastModifiedBy> </cp:lastModifiedBy>
  <cp:revision>51</cp:revision>
  <dcterms:created xsi:type="dcterms:W3CDTF">2019-02-19T09:22:38Z</dcterms:created>
  <dcterms:modified xsi:type="dcterms:W3CDTF">2019-02-24T19:04:01Z</dcterms:modified>
</cp:coreProperties>
</file>